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0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480000">
            <a:off x="-5549331" y="541218"/>
            <a:ext cx="23881815" cy="14812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9905" y="1072811"/>
            <a:ext cx="6985905" cy="7961145"/>
            <a:chOff x="5649905" y="1072811"/>
            <a:chExt cx="6985905" cy="7961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2932" y="-2451782"/>
              <a:ext cx="13971810" cy="159222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905" y="1072811"/>
              <a:ext cx="6985905" cy="7961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45296" y="5747399"/>
            <a:ext cx="5637688" cy="105204"/>
            <a:chOff x="8245296" y="5747399"/>
            <a:chExt cx="5637688" cy="1052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8245296" y="5747399"/>
              <a:ext cx="5637688" cy="1052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3943844" y="7407723"/>
            <a:ext cx="2834216" cy="4508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3452409" y="2805164"/>
            <a:ext cx="3735549" cy="4011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7678771" y="-119598"/>
            <a:ext cx="16047392" cy="11495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606" y="1451516"/>
            <a:ext cx="10218244" cy="7382682"/>
            <a:chOff x="328606" y="1451516"/>
            <a:chExt cx="10218244" cy="7382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98639" y="-1757947"/>
              <a:ext cx="20436489" cy="14765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606" y="1451516"/>
              <a:ext cx="10218244" cy="73826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9686" y="281633"/>
            <a:ext cx="15117232" cy="82116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">
            <a:off x="1397305" y="2095611"/>
            <a:ext cx="3235341" cy="24246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9666" y="4073887"/>
            <a:ext cx="4126330" cy="26733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780000">
            <a:off x="3730133" y="2808083"/>
            <a:ext cx="4452744" cy="21563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">
            <a:off x="1245029" y="5882035"/>
            <a:ext cx="5107733" cy="23404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20000">
            <a:off x="4939219" y="4850839"/>
            <a:ext cx="4531944" cy="2156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830" y="461949"/>
            <a:ext cx="10218244" cy="7382682"/>
            <a:chOff x="389830" y="461949"/>
            <a:chExt cx="10218244" cy="7382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37414" y="-2747514"/>
              <a:ext cx="20436489" cy="14765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830" y="461949"/>
              <a:ext cx="10218244" cy="7382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15919" y="-913655"/>
            <a:ext cx="8171186" cy="12288878"/>
            <a:chOff x="7315919" y="-913655"/>
            <a:chExt cx="8171186" cy="122888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100000">
              <a:off x="7315919" y="-913655"/>
              <a:ext cx="8171186" cy="122888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480000">
            <a:off x="5553770" y="2581484"/>
            <a:ext cx="11189377" cy="37960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442279">
            <a:off x="14311579" y="6664678"/>
            <a:ext cx="869785" cy="4934952"/>
            <a:chOff x="14180018" y="5607657"/>
            <a:chExt cx="869785" cy="493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840000">
              <a:off x="14180018" y="5607657"/>
              <a:ext cx="869785" cy="4934952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06C987B-DA0C-4C02-BFFF-A996F3D712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27" t="27514" r="6666" b="17591"/>
          <a:stretch/>
        </p:blipFill>
        <p:spPr>
          <a:xfrm>
            <a:off x="8763000" y="1409701"/>
            <a:ext cx="4343400" cy="12953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99012" y="1027089"/>
            <a:ext cx="7223174" cy="8231537"/>
            <a:chOff x="4499012" y="1027089"/>
            <a:chExt cx="7223174" cy="8231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892" y="-2617213"/>
              <a:ext cx="14446348" cy="1646307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9012" y="1027089"/>
              <a:ext cx="7223174" cy="8231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3884" y="2152069"/>
            <a:ext cx="5008033" cy="5975017"/>
            <a:chOff x="5603884" y="2152069"/>
            <a:chExt cx="5008033" cy="59750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3884" y="2152069"/>
              <a:ext cx="5008033" cy="59750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0287" y="-322555"/>
            <a:ext cx="13156373" cy="71258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3822" y="1114893"/>
            <a:ext cx="5898367" cy="23693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28913" y="3301075"/>
            <a:ext cx="5957156" cy="5754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386" y="5719159"/>
            <a:ext cx="4274212" cy="30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81446" y="1510698"/>
            <a:ext cx="9522762" cy="7251760"/>
            <a:chOff x="8881446" y="1510698"/>
            <a:chExt cx="9522762" cy="7251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93398" y="-1641850"/>
              <a:ext cx="19045524" cy="1450352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881446" y="1510698"/>
              <a:ext cx="9522762" cy="7251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8081" y="1217988"/>
            <a:ext cx="5749493" cy="7849739"/>
            <a:chOff x="10768081" y="1217988"/>
            <a:chExt cx="5749493" cy="7849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8081" y="1217988"/>
              <a:ext cx="5749493" cy="7849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842121" y="-996197"/>
            <a:ext cx="18138968" cy="726698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3736" y="3293574"/>
            <a:ext cx="4886710" cy="16160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00" y="4665668"/>
            <a:ext cx="9864518" cy="3979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89294" y="2316636"/>
            <a:ext cx="8795961" cy="6698288"/>
            <a:chOff x="8489294" y="2316636"/>
            <a:chExt cx="8795961" cy="6698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28520" y="-595301"/>
              <a:ext cx="17591922" cy="133965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489294" y="2316636"/>
              <a:ext cx="8795961" cy="66982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1936" y="2046266"/>
            <a:ext cx="5310677" cy="7250627"/>
            <a:chOff x="10231936" y="2046266"/>
            <a:chExt cx="5310677" cy="72506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1936" y="2046266"/>
              <a:ext cx="5310677" cy="7250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8945" y="1580066"/>
            <a:ext cx="7165423" cy="8165724"/>
            <a:chOff x="1348945" y="1580066"/>
            <a:chExt cx="7165423" cy="81657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66070" y="-2035099"/>
              <a:ext cx="14330846" cy="163314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945" y="1580066"/>
              <a:ext cx="7165423" cy="8165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44983" y="2696052"/>
            <a:ext cx="4967993" cy="5927246"/>
            <a:chOff x="2444983" y="2696052"/>
            <a:chExt cx="4967993" cy="59272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4983" y="2696052"/>
              <a:ext cx="4967993" cy="59272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8633" y="-685911"/>
            <a:ext cx="10208586" cy="5813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01577" y="592083"/>
            <a:ext cx="4402954" cy="3654452"/>
            <a:chOff x="5001577" y="592083"/>
            <a:chExt cx="4402954" cy="3654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631" y="-996612"/>
              <a:ext cx="8805908" cy="7308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1577" y="592083"/>
              <a:ext cx="4402954" cy="3654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2943" y="-2195047"/>
            <a:ext cx="3852307" cy="4390094"/>
            <a:chOff x="10092943" y="-2195047"/>
            <a:chExt cx="3852307" cy="4390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8235" y="-4138648"/>
              <a:ext cx="7704615" cy="87801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2943" y="-2195047"/>
              <a:ext cx="3852307" cy="4390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81330" y="564544"/>
            <a:ext cx="5153354" cy="3723298"/>
            <a:chOff x="14681330" y="564544"/>
            <a:chExt cx="5153354" cy="37232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7677" y="-1054080"/>
              <a:ext cx="10306708" cy="74465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81330" y="564544"/>
              <a:ext cx="5153354" cy="37232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16754" y="-503288"/>
            <a:ext cx="12184846" cy="92880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9748" y="3853024"/>
            <a:ext cx="14902096" cy="34181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84682" y="2869191"/>
            <a:ext cx="9467979" cy="105204"/>
            <a:chOff x="6884682" y="2869191"/>
            <a:chExt cx="9467979" cy="1052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4682" y="2869191"/>
              <a:ext cx="9467979" cy="10520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82743" y="-416518"/>
            <a:ext cx="29497293" cy="16814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9905" y="1047567"/>
            <a:ext cx="6985905" cy="7961145"/>
            <a:chOff x="5649905" y="1047567"/>
            <a:chExt cx="6985905" cy="7961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980000">
              <a:off x="2612932" y="-2477026"/>
              <a:ext cx="13971810" cy="159222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980000">
              <a:off x="5649905" y="1047567"/>
              <a:ext cx="6985905" cy="79611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506" y="2146944"/>
            <a:ext cx="7972531" cy="57310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4127" y="-401338"/>
            <a:ext cx="14216864" cy="1681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사용자 지정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oo</cp:lastModifiedBy>
  <cp:revision>3</cp:revision>
  <dcterms:created xsi:type="dcterms:W3CDTF">2022-06-20T22:33:53Z</dcterms:created>
  <dcterms:modified xsi:type="dcterms:W3CDTF">2022-06-20T13:41:45Z</dcterms:modified>
</cp:coreProperties>
</file>